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04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3F0B4-72D8-4204-AA42-61A8F3FCBA3C}" type="datetimeFigureOut">
              <a:rPr lang="es-ES" smtClean="0"/>
              <a:t>07/11/2019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BC75C-6718-4B7F-8A06-CAA103E336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41738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3F0B4-72D8-4204-AA42-61A8F3FCBA3C}" type="datetimeFigureOut">
              <a:rPr lang="es-ES" smtClean="0"/>
              <a:t>07/11/2019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BC75C-6718-4B7F-8A06-CAA103E336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7937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3F0B4-72D8-4204-AA42-61A8F3FCBA3C}" type="datetimeFigureOut">
              <a:rPr lang="es-ES" smtClean="0"/>
              <a:t>07/11/2019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BC75C-6718-4B7F-8A06-CAA103E336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55317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3F0B4-72D8-4204-AA42-61A8F3FCBA3C}" type="datetimeFigureOut">
              <a:rPr lang="es-ES" smtClean="0"/>
              <a:t>07/11/2019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BC75C-6718-4B7F-8A06-CAA103E336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6833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3F0B4-72D8-4204-AA42-61A8F3FCBA3C}" type="datetimeFigureOut">
              <a:rPr lang="es-ES" smtClean="0"/>
              <a:t>07/11/2019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BC75C-6718-4B7F-8A06-CAA103E336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9058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3F0B4-72D8-4204-AA42-61A8F3FCBA3C}" type="datetimeFigureOut">
              <a:rPr lang="es-ES" smtClean="0"/>
              <a:t>07/11/2019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BC75C-6718-4B7F-8A06-CAA103E336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389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3F0B4-72D8-4204-AA42-61A8F3FCBA3C}" type="datetimeFigureOut">
              <a:rPr lang="es-ES" smtClean="0"/>
              <a:t>07/11/2019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BC75C-6718-4B7F-8A06-CAA103E336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1526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3F0B4-72D8-4204-AA42-61A8F3FCBA3C}" type="datetimeFigureOut">
              <a:rPr lang="es-ES" smtClean="0"/>
              <a:t>07/11/2019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BC75C-6718-4B7F-8A06-CAA103E336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050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3F0B4-72D8-4204-AA42-61A8F3FCBA3C}" type="datetimeFigureOut">
              <a:rPr lang="es-ES" smtClean="0"/>
              <a:t>07/11/2019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BC75C-6718-4B7F-8A06-CAA103E336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5932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3F0B4-72D8-4204-AA42-61A8F3FCBA3C}" type="datetimeFigureOut">
              <a:rPr lang="es-ES" smtClean="0"/>
              <a:t>07/11/2019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BC75C-6718-4B7F-8A06-CAA103E336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1404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3F0B4-72D8-4204-AA42-61A8F3FCBA3C}" type="datetimeFigureOut">
              <a:rPr lang="es-ES" smtClean="0"/>
              <a:t>07/11/2019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BC75C-6718-4B7F-8A06-CAA103E336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3477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3F0B4-72D8-4204-AA42-61A8F3FCBA3C}" type="datetimeFigureOut">
              <a:rPr lang="es-ES" smtClean="0"/>
              <a:t>07/11/2019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BC75C-6718-4B7F-8A06-CAA103E336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5845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gif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772400" cy="2376264"/>
          </a:xfrm>
        </p:spPr>
        <p:txBody>
          <a:bodyPr>
            <a:noAutofit/>
          </a:bodyPr>
          <a:lstStyle/>
          <a:p>
            <a:r>
              <a:rPr lang="es-ES" sz="5000" b="1" dirty="0" smtClean="0">
                <a:latin typeface="Kristen ITC" panose="03050502040202030202" pitchFamily="66" charset="0"/>
              </a:rPr>
              <a:t>El ciclo alimentario de los animales del bosque.</a:t>
            </a:r>
            <a:endParaRPr lang="es-ES" sz="5000" b="1" dirty="0">
              <a:latin typeface="Kristen ITC" panose="03050502040202030202" pitchFamily="66" charset="0"/>
            </a:endParaRPr>
          </a:p>
        </p:txBody>
      </p:sp>
      <p:pic>
        <p:nvPicPr>
          <p:cNvPr id="1026" name="Picture 2" descr="Resultado de imagen de dibujo animales del bosq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3" y="3140968"/>
            <a:ext cx="9021847" cy="329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50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esultado de imagen de dibujo animales del bosq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86487" cy="6842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411760" y="1772816"/>
            <a:ext cx="4351332" cy="283691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ES" sz="2700" dirty="0" smtClean="0"/>
              <a:t>En el bosque viven animales muy distintos. Unos comen hojas o frutos de los árboles, otros se alimentan de otros animales más pequeños y otros, los que son omnívoros, de ambos.</a:t>
            </a:r>
            <a:endParaRPr lang="es-ES" sz="2700" dirty="0"/>
          </a:p>
        </p:txBody>
      </p:sp>
    </p:spTree>
    <p:extLst>
      <p:ext uri="{BB962C8B-B14F-4D97-AF65-F5344CB8AC3E}">
        <p14:creationId xmlns:p14="http://schemas.microsoft.com/office/powerpoint/2010/main" val="397358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es-ES" b="1" dirty="0" smtClean="0">
                <a:solidFill>
                  <a:schemeClr val="accent3">
                    <a:lumMod val="75000"/>
                  </a:schemeClr>
                </a:solidFill>
              </a:rPr>
              <a:t>Animales</a:t>
            </a:r>
            <a:r>
              <a:rPr lang="es-ES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s-ES" b="1" dirty="0" smtClean="0">
                <a:solidFill>
                  <a:schemeClr val="accent3">
                    <a:lumMod val="75000"/>
                  </a:schemeClr>
                </a:solidFill>
              </a:rPr>
              <a:t>carnívoros.</a:t>
            </a:r>
            <a:endParaRPr lang="es-ES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/>
          <a:lstStyle/>
          <a:p>
            <a:pPr marL="0" indent="0">
              <a:buNone/>
            </a:pPr>
            <a:r>
              <a:rPr lang="es-ES" dirty="0" smtClean="0"/>
              <a:t>Algunos de los animales carnívoros del bosque son el lobo, el lince, el sapo, el águila, la araña o la serpiente ya que comen carne de otros animales más pequeños.</a:t>
            </a:r>
            <a:endParaRPr lang="es-ES" dirty="0"/>
          </a:p>
        </p:txBody>
      </p:sp>
      <p:pic>
        <p:nvPicPr>
          <p:cNvPr id="3080" name="Picture 8" descr="Resultado de imagen de dibujo en color de sap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91719" y="3332424"/>
            <a:ext cx="1433819" cy="1487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Resultado de imagen de dibujo en color de lin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454" y="4820025"/>
            <a:ext cx="1652355" cy="192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Resultado de imagen de dibujo en color de arañ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017284"/>
            <a:ext cx="3018088" cy="172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Resultado de imagen de dibujo en color de lob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149080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Resultado de imagen de dibujo en color de serpient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934" y="2564904"/>
            <a:ext cx="30963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Resultado de imagen de dibujo en color de aguil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42" y="2708920"/>
            <a:ext cx="2016224" cy="192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70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Resultado de imagen de dibujo en color de cierv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951" y="3573015"/>
            <a:ext cx="1872208" cy="305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es-ES" b="1" dirty="0" smtClean="0">
                <a:solidFill>
                  <a:schemeClr val="accent3">
                    <a:lumMod val="75000"/>
                  </a:schemeClr>
                </a:solidFill>
              </a:rPr>
              <a:t>Animales herbívoros</a:t>
            </a:r>
            <a:endParaRPr lang="es-ES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/>
          <a:lstStyle/>
          <a:p>
            <a:pPr marL="0" indent="0">
              <a:buNone/>
            </a:pPr>
            <a:r>
              <a:rPr lang="es-ES" dirty="0" smtClean="0"/>
              <a:t>Los animales herbívoros se alimentan de plantas o frutos de éstas. Algunos ejemplos de animales del bosque herbívoros son la cabra montesa, el conejo, el ciervo, el urogallo, la ardilla, el caracol o el grillo</a:t>
            </a:r>
            <a:endParaRPr lang="es-ES" dirty="0"/>
          </a:p>
        </p:txBody>
      </p:sp>
      <p:pic>
        <p:nvPicPr>
          <p:cNvPr id="4098" name="Picture 2" descr="Resultado de imagen de dibujo en color de cabra montes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0" y="3573016"/>
            <a:ext cx="2459664" cy="3150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Resultado de imagen de dibujo en color de conej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507173"/>
            <a:ext cx="1584176" cy="221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Resultado de imagen de dibujo en color de ardill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670881"/>
            <a:ext cx="1588268" cy="1955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Resultado de imagen de dibujo en color de urogall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884" y="3145414"/>
            <a:ext cx="1598133" cy="1598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Resultado de imagen de dibujo en color de caraco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227794"/>
            <a:ext cx="1788379" cy="1279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4" descr="Resultado de imagen de dibujo en color de grill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16" descr="Resultado de imagen de dibujo en color de grill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114" name="Picture 18" descr="Resultado de imagen de dibujo en color de grill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145413"/>
            <a:ext cx="1761980" cy="1361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22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2" name="Picture 12" descr="Resultado de imagen de dibujo en color de eriz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951" y="4797152"/>
            <a:ext cx="2750251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Resultado de imagen de dibujo en color de lieb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735" y="4913783"/>
            <a:ext cx="194421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es-ES" b="1" dirty="0" smtClean="0">
                <a:solidFill>
                  <a:schemeClr val="accent3">
                    <a:lumMod val="75000"/>
                  </a:schemeClr>
                </a:solidFill>
              </a:rPr>
              <a:t>Animales omnívoros</a:t>
            </a:r>
            <a:endParaRPr lang="es-ES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84760" y="1052736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es-ES" dirty="0" smtClean="0"/>
              <a:t>Los animales omnívoros son aquellos que se alimentan tanto de otros animales más pequeños como de plantas o frutos del bosque. El oso, el jabalí, la liebre, el ratón, el erizo o el zorro son omnívoros.</a:t>
            </a:r>
            <a:endParaRPr lang="es-ES" dirty="0"/>
          </a:p>
        </p:txBody>
      </p:sp>
      <p:pic>
        <p:nvPicPr>
          <p:cNvPr id="5122" name="Picture 2" descr="Resultado de imagen de dibujo en color de os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2857500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sultado de imagen de dibujo en color de jabal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581128"/>
            <a:ext cx="2328398" cy="2048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Resultado de imagen de dibujo en color de rató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448" y="3133499"/>
            <a:ext cx="1105507" cy="136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Resultado de imagen de dibujo en color de zorr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415" y="3167505"/>
            <a:ext cx="2242033" cy="190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471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170</Words>
  <Application>Microsoft Office PowerPoint</Application>
  <PresentationFormat>Presentación en pantalla (4:3)</PresentationFormat>
  <Paragraphs>8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Kristen ITC</vt:lpstr>
      <vt:lpstr>Tema de Office</vt:lpstr>
      <vt:lpstr>El ciclo alimentario de los animales del bosque.</vt:lpstr>
      <vt:lpstr>Presentación de PowerPoint</vt:lpstr>
      <vt:lpstr>Animales carnívoros.</vt:lpstr>
      <vt:lpstr>Animales herbívoros</vt:lpstr>
      <vt:lpstr>Animales omnívoros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ciclo alimentario de los animales del bosque.</dc:title>
  <dc:creator>Patricia</dc:creator>
  <cp:lastModifiedBy>Marta González</cp:lastModifiedBy>
  <cp:revision>7</cp:revision>
  <dcterms:created xsi:type="dcterms:W3CDTF">2016-10-15T15:30:15Z</dcterms:created>
  <dcterms:modified xsi:type="dcterms:W3CDTF">2019-11-07T08:38:57Z</dcterms:modified>
</cp:coreProperties>
</file>